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FCE0-EFF5-4CBB-B825-52DD715ADC1C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684E-C3D7-4D75-93FB-AEA75678A0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Step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684E-C3D7-4D75-93FB-AEA75678A04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Step 2 You</a:t>
            </a:r>
            <a:r>
              <a:rPr lang="en-US" altLang="zh-CN" baseline="0" dirty="0" smtClean="0"/>
              <a:t> can put on the head board cover if you ordered fabric cover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684E-C3D7-4D75-93FB-AEA75678A04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Step 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684E-C3D7-4D75-93FB-AEA75678A04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Step 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684E-C3D7-4D75-93FB-AEA75678A0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Step</a:t>
            </a:r>
            <a:r>
              <a:rPr lang="en-US" altLang="zh-CN" baseline="0" smtClean="0"/>
              <a:t> 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2684E-C3D7-4D75-93FB-AEA75678A0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ED85-A222-4E1B-A09C-3111E9A473B9}" type="datetimeFigureOut">
              <a:rPr lang="zh-CN" altLang="en-US" smtClean="0"/>
              <a:pPr/>
              <a:t>2011-12-20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50B3-0443-489F-8D4D-DF8AE98CA0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Step 1: Combine the 3 bed slides by corner </a:t>
            </a:r>
            <a:r>
              <a:rPr lang="en-US" altLang="zh-CN" dirty="0" smtClean="0"/>
              <a:t>connectors</a:t>
            </a:r>
            <a:endParaRPr lang="zh-CN" altLang="en-US" dirty="0"/>
          </a:p>
        </p:txBody>
      </p:sp>
      <p:pic>
        <p:nvPicPr>
          <p:cNvPr id="1026" name="Picture 2" descr="C:\Documents and Settings\bakkk\桌面\2011-10-28 14.37.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bakkk\桌面\2011-10-28 14.40.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Step 2: Connect the head board with bed sides by corner </a:t>
            </a:r>
            <a:r>
              <a:rPr lang="en-US" altLang="zh-CN" dirty="0" smtClean="0"/>
              <a:t>connectors</a:t>
            </a:r>
            <a:endParaRPr lang="zh-CN" altLang="en-US" dirty="0"/>
          </a:p>
        </p:txBody>
      </p:sp>
      <p:pic>
        <p:nvPicPr>
          <p:cNvPr id="2050" name="Picture 2" descr="C:\Documents and Settings\bakkk\桌面\2011-10-28 14.42.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77734" y="2150858"/>
            <a:ext cx="4752529" cy="356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Step 3: Put on the side board covers</a:t>
            </a:r>
            <a:endParaRPr lang="zh-CN" altLang="en-US" dirty="0"/>
          </a:p>
        </p:txBody>
      </p:sp>
      <p:pic>
        <p:nvPicPr>
          <p:cNvPr id="3074" name="Picture 2" descr="C:\Documents and Settings\bakkk\桌面\2011-10-28 14.44.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bakkk\桌面\2011-10-28 14.45.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4 : Install 2 </a:t>
            </a:r>
            <a:r>
              <a:rPr lang="en-US" altLang="zh-CN" dirty="0" smtClean="0"/>
              <a:t>cross braces</a:t>
            </a:r>
            <a:endParaRPr lang="zh-CN" altLang="en-US" dirty="0"/>
          </a:p>
        </p:txBody>
      </p:sp>
      <p:pic>
        <p:nvPicPr>
          <p:cNvPr id="4098" name="Picture 2" descr="C:\Documents and Settings\bakkk\桌面\2011-10-28 14.53.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3239" y="2349649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Documents and Settings\bakkk\桌面\2011-10-28 14.53.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6: Install 4 bed legs</a:t>
            </a:r>
            <a:endParaRPr lang="zh-CN" altLang="en-US" dirty="0"/>
          </a:p>
        </p:txBody>
      </p:sp>
      <p:pic>
        <p:nvPicPr>
          <p:cNvPr id="5122" name="Picture 2" descr="C:\Documents and Settings\bakkk\桌面\2011-10-28 14.58.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全屏显示(4:3)</PresentationFormat>
  <Paragraphs>15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Step 1: Combine the 3 bed slides by corner connectors</vt:lpstr>
      <vt:lpstr>Step 2: Connect the head board with bed sides by corner connectors</vt:lpstr>
      <vt:lpstr>Step 3: Put on the side board covers</vt:lpstr>
      <vt:lpstr>Step 4 : Install 2 cross braces</vt:lpstr>
      <vt:lpstr>Step 6: Install 4 bed legs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 Combine the 3 bed slides by corner braces </dc:title>
  <dc:creator>bakk</dc:creator>
  <cp:lastModifiedBy>bakk</cp:lastModifiedBy>
  <cp:revision>4</cp:revision>
  <dcterms:created xsi:type="dcterms:W3CDTF">2011-10-28T07:47:19Z</dcterms:created>
  <dcterms:modified xsi:type="dcterms:W3CDTF">2011-12-20T08:14:08Z</dcterms:modified>
</cp:coreProperties>
</file>